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95" r:id="rId26"/>
    <p:sldId id="292" r:id="rId27"/>
    <p:sldId id="296" r:id="rId28"/>
    <p:sldId id="297" r:id="rId29"/>
    <p:sldId id="298" r:id="rId30"/>
    <p:sldId id="299" r:id="rId31"/>
    <p:sldId id="300" r:id="rId32"/>
    <p:sldId id="285" r:id="rId33"/>
    <p:sldId id="301" r:id="rId34"/>
    <p:sldId id="279" r:id="rId35"/>
    <p:sldId id="280" r:id="rId36"/>
    <p:sldId id="281" r:id="rId37"/>
    <p:sldId id="30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ECA2AC0-0936-43A9-AD2B-FB595919EF9A}">
          <p14:sldIdLst>
            <p14:sldId id="256"/>
            <p14:sldId id="303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295"/>
            <p14:sldId id="292"/>
            <p14:sldId id="296"/>
            <p14:sldId id="297"/>
            <p14:sldId id="298"/>
            <p14:sldId id="299"/>
            <p14:sldId id="300"/>
            <p14:sldId id="285"/>
            <p14:sldId id="301"/>
            <p14:sldId id="279"/>
            <p14:sldId id="280"/>
            <p14:sldId id="28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D7A85-010D-4852-9079-360D91AD0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4AF46B-5C38-404F-BB10-79A120F79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8B7D0-136B-45AA-BE2D-CE255DD9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F56D0-84F6-4935-B897-D63571FF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215418-FB2E-4966-B75B-CA93693D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24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4D1BC-D0B7-4A7E-BBF7-A8D380D2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35E884-3C18-46F7-BE2B-39C93311B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4CECA-EA84-4002-A62D-370942BE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CCB128-3D45-4742-858F-0308533B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A6A2D-6204-490E-88DD-DFB26347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83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36EB08-CAAB-4A9D-829C-B5F4670CD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546572-5A4F-4A4C-84EC-9CE72ACD4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AF8024-58A9-4F68-9132-452CA1A5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D773E5-9109-47F4-BACD-5CB2E77A2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8B08EE-0F3B-47FA-8025-12C5C97C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132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F6053-6550-426C-9BF7-F5A99A06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25D75-C3FD-4E33-B4D2-84475FA3A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F250DB-DA28-48B9-AC06-B49828FC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F1A118-3B96-406A-AA40-6AF7311C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2E8B3A-442C-4815-A98F-AE5E48EC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21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A7558-48CF-4535-BE88-0086DC9E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C298A6-C0DF-4071-BCD3-604F33DAE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6EFF4-EBF9-4CF7-8557-F47F7968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61B0BD-F28D-455B-89EB-E8E2F94C0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60804-3448-440C-9B44-22B2FA51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64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9A889-6271-46E2-8E8C-B36F5BB0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304FD-CD6D-437E-A2A5-3EDC6EAE3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891E2B-0FA9-4210-8211-3D5828983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102127-8A7F-4411-BF23-6D48BA48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415562-DE23-496D-9AEA-B77A3751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05A3E4-9996-46FE-8E1D-DF050E65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01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6F1E9-E0DE-45AB-BB85-06E6FABE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B0250B-416F-4DD3-8D2F-958E26BA7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8C4290-5DE4-41B6-9037-03ABCB7E2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CC0435-120D-49D8-8E5A-2310A5917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E606FE-F2DA-424C-903F-693CDDEB9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AD4698-840D-4261-8A88-A750CA8A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7F86A5-7653-487F-A3D1-E5D69F90D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54BEF8-5A00-496F-9444-BFEB9D43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5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472EF-BFAD-4B23-B5A0-D5A6AC72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049C10-4966-4BF8-BE4C-4C07707B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ADDA67-A56E-406F-B4FF-70C4C5FAC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218829-EB01-41C9-A629-934B28F1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074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902B32-58DF-423F-9343-1AC2FFB1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78EF1E-0D65-48BA-AECF-3E20E7AE0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D49DE0-32DF-47FD-8404-703A33C7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88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35171-F24F-4EF9-A34A-3E99B7D0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23C9A-6F52-4FB6-A2E7-B1E80EB36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76F5DF-2211-4419-BAFF-F23CD8EC4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50AC72-61C4-408E-B8A6-1FA017B6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08C21C-6795-42D6-8BF2-DE3341C3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C4478E-D859-4FB0-B223-9AB403E4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31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11799-D2DA-46F5-8F4D-14DEB2B5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81A8A0-FEFA-4845-9026-DC62656DD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F55BB7-8D30-4849-97C2-9C3FF58C6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693522-2CC3-4104-8F33-F0A86C11B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28DFEF-9550-497D-8BD7-4BD53DB7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07E49B-5FAD-47B4-BE93-558C69B7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85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80568D-3351-43FF-ABBF-75046C5E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D95BA2-7659-4235-9AAA-DA4E5393C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F690-EB1F-44E2-ACFE-66F09DBAF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24B44-A396-44A4-A6A9-0CCA157EE826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C5E960-6756-48E5-BA50-98EDEC26E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AA8990-2527-4F7B-9348-D49FF4A39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36543-93B3-4A0E-A1E5-CBC28EE27B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95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23.xml"/><Relationship Id="rId18" Type="http://schemas.openxmlformats.org/officeDocument/2006/relationships/slide" Target="slide27.xml"/><Relationship Id="rId3" Type="http://schemas.openxmlformats.org/officeDocument/2006/relationships/image" Target="../media/image29.png"/><Relationship Id="rId7" Type="http://schemas.openxmlformats.org/officeDocument/2006/relationships/slide" Target="slide12.xml"/><Relationship Id="rId12" Type="http://schemas.openxmlformats.org/officeDocument/2006/relationships/slide" Target="slide11.xml"/><Relationship Id="rId17" Type="http://schemas.openxmlformats.org/officeDocument/2006/relationships/slide" Target="slide25.xml"/><Relationship Id="rId2" Type="http://schemas.openxmlformats.org/officeDocument/2006/relationships/slide" Target="slide26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11" Type="http://schemas.openxmlformats.org/officeDocument/2006/relationships/slide" Target="slide10.xml"/><Relationship Id="rId5" Type="http://schemas.openxmlformats.org/officeDocument/2006/relationships/slide" Target="slide3.xml"/><Relationship Id="rId15" Type="http://schemas.openxmlformats.org/officeDocument/2006/relationships/slide" Target="slide35.xml"/><Relationship Id="rId10" Type="http://schemas.openxmlformats.org/officeDocument/2006/relationships/slide" Target="slide9.xml"/><Relationship Id="rId4" Type="http://schemas.openxmlformats.org/officeDocument/2006/relationships/slide" Target="slide7.xml"/><Relationship Id="rId9" Type="http://schemas.openxmlformats.org/officeDocument/2006/relationships/slide" Target="slide8.xml"/><Relationship Id="rId14" Type="http://schemas.openxmlformats.org/officeDocument/2006/relationships/slide" Target="slide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&#26700;&#38754;&#25991;&#20214;\&#22270;&#29255;\DV\35.AVI" TargetMode="External"/><Relationship Id="rId4" Type="http://schemas.openxmlformats.org/officeDocument/2006/relationships/slide" Target="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4" Type="http://schemas.openxmlformats.org/officeDocument/2006/relationships/slide" Target="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49D7C-BD0C-4D4D-9B30-290AF7B8AE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定向越野打卡点参考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6ECB38-06F4-4845-B5BE-98BCE9332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没有副标题</a:t>
            </a:r>
          </a:p>
        </p:txBody>
      </p:sp>
    </p:spTree>
    <p:extLst>
      <p:ext uri="{BB962C8B-B14F-4D97-AF65-F5344CB8AC3E}">
        <p14:creationId xmlns:p14="http://schemas.microsoft.com/office/powerpoint/2010/main" val="2728087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C53A2-F231-4B9C-8325-48F54E4F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1FF4B0-35AE-4AA8-ADFA-260AEC17AA9D}"/>
              </a:ext>
            </a:extLst>
          </p:cNvPr>
          <p:cNvSpPr txBox="1"/>
          <p:nvPr/>
        </p:nvSpPr>
        <p:spPr>
          <a:xfrm>
            <a:off x="1933575" y="365125"/>
            <a:ext cx="4352925" cy="53213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A4DF4C-1BB8-4D45-8D16-13DD3380A57C}"/>
              </a:ext>
            </a:extLst>
          </p:cNvPr>
          <p:cNvSpPr txBox="1"/>
          <p:nvPr/>
        </p:nvSpPr>
        <p:spPr>
          <a:xfrm>
            <a:off x="6696075" y="82867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61</a:t>
            </a:r>
            <a:r>
              <a:rPr lang="zh-CN" altLang="en-US" dirty="0"/>
              <a:t>处小道往右走</a:t>
            </a:r>
          </a:p>
        </p:txBody>
      </p:sp>
    </p:spTree>
    <p:extLst>
      <p:ext uri="{BB962C8B-B14F-4D97-AF65-F5344CB8AC3E}">
        <p14:creationId xmlns:p14="http://schemas.microsoft.com/office/powerpoint/2010/main" val="230445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EBE31-6C0C-4598-B478-AE91A79F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47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7F8AFA-011A-487C-B44F-53C89AD563BF}"/>
              </a:ext>
            </a:extLst>
          </p:cNvPr>
          <p:cNvSpPr txBox="1"/>
          <p:nvPr/>
        </p:nvSpPr>
        <p:spPr>
          <a:xfrm>
            <a:off x="1571625" y="365125"/>
            <a:ext cx="3876675" cy="51689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6B4713-D8C9-4610-80A6-90BAB1EAC61C}"/>
              </a:ext>
            </a:extLst>
          </p:cNvPr>
          <p:cNvSpPr txBox="1"/>
          <p:nvPr/>
        </p:nvSpPr>
        <p:spPr>
          <a:xfrm>
            <a:off x="5810250" y="365126"/>
            <a:ext cx="4810125" cy="3063874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68A69-0E77-45A8-BBD2-B95A7FF80CEA}"/>
              </a:ext>
            </a:extLst>
          </p:cNvPr>
          <p:cNvSpPr txBox="1"/>
          <p:nvPr/>
        </p:nvSpPr>
        <p:spPr>
          <a:xfrm>
            <a:off x="5810250" y="3651251"/>
            <a:ext cx="4810125" cy="306387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1C6B8-12DA-4E86-8818-C36AA4858E5B}"/>
              </a:ext>
            </a:extLst>
          </p:cNvPr>
          <p:cNvSpPr txBox="1"/>
          <p:nvPr/>
        </p:nvSpPr>
        <p:spPr>
          <a:xfrm>
            <a:off x="838200" y="5772150"/>
            <a:ext cx="446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BC</a:t>
            </a:r>
            <a:r>
              <a:rPr lang="zh-CN" altLang="en-US" dirty="0"/>
              <a:t>楼之间，看图吧词穷，根据车定位</a:t>
            </a:r>
          </a:p>
        </p:txBody>
      </p:sp>
    </p:spTree>
    <p:extLst>
      <p:ext uri="{BB962C8B-B14F-4D97-AF65-F5344CB8AC3E}">
        <p14:creationId xmlns:p14="http://schemas.microsoft.com/office/powerpoint/2010/main" val="2478425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B4959F-516B-4E78-B43D-730C83C25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45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091F8C-3B83-4B47-885B-7AAF982992AD}"/>
              </a:ext>
            </a:extLst>
          </p:cNvPr>
          <p:cNvSpPr txBox="1"/>
          <p:nvPr/>
        </p:nvSpPr>
        <p:spPr>
          <a:xfrm>
            <a:off x="1847850" y="257175"/>
            <a:ext cx="5248275" cy="328612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8ADB9D-01B9-4DF3-A1BF-DC603C5359D7}"/>
              </a:ext>
            </a:extLst>
          </p:cNvPr>
          <p:cNvSpPr txBox="1"/>
          <p:nvPr/>
        </p:nvSpPr>
        <p:spPr>
          <a:xfrm>
            <a:off x="1838325" y="3733800"/>
            <a:ext cx="5257800" cy="298132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B4031C-77C3-437E-B00F-D06CFB1770B1}"/>
              </a:ext>
            </a:extLst>
          </p:cNvPr>
          <p:cNvSpPr txBox="1"/>
          <p:nvPr/>
        </p:nvSpPr>
        <p:spPr>
          <a:xfrm>
            <a:off x="7467600" y="704850"/>
            <a:ext cx="4010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面向</a:t>
            </a:r>
            <a:r>
              <a:rPr lang="en-US" altLang="zh-CN" dirty="0"/>
              <a:t>47</a:t>
            </a:r>
            <a:r>
              <a:rPr lang="zh-CN" altLang="en-US" dirty="0"/>
              <a:t>往右到大道，再往右，来到美院空地背对美院，在草坪一堆雕塑最深处</a:t>
            </a:r>
          </a:p>
        </p:txBody>
      </p:sp>
    </p:spTree>
    <p:extLst>
      <p:ext uri="{BB962C8B-B14F-4D97-AF65-F5344CB8AC3E}">
        <p14:creationId xmlns:p14="http://schemas.microsoft.com/office/powerpoint/2010/main" val="49922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75B3A-56CC-4163-BAB1-F6F20E01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43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304FFE-4F6A-4A92-BF0C-2B54D8332EAA}"/>
              </a:ext>
            </a:extLst>
          </p:cNvPr>
          <p:cNvSpPr txBox="1"/>
          <p:nvPr/>
        </p:nvSpPr>
        <p:spPr>
          <a:xfrm>
            <a:off x="1828800" y="447675"/>
            <a:ext cx="4362450" cy="5372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1D67D2-2C0C-4C23-9DFE-7E5223656BB3}"/>
              </a:ext>
            </a:extLst>
          </p:cNvPr>
          <p:cNvSpPr txBox="1"/>
          <p:nvPr/>
        </p:nvSpPr>
        <p:spPr>
          <a:xfrm>
            <a:off x="6553200" y="365125"/>
            <a:ext cx="5057775" cy="342582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4E5209-A8F4-4776-9A78-47A5DD45A454}"/>
              </a:ext>
            </a:extLst>
          </p:cNvPr>
          <p:cNvSpPr txBox="1"/>
          <p:nvPr/>
        </p:nvSpPr>
        <p:spPr>
          <a:xfrm>
            <a:off x="6924675" y="612775"/>
            <a:ext cx="2200275" cy="2828926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A4ED58-F425-467C-86D0-FC43A5651915}"/>
              </a:ext>
            </a:extLst>
          </p:cNvPr>
          <p:cNvSpPr txBox="1"/>
          <p:nvPr/>
        </p:nvSpPr>
        <p:spPr>
          <a:xfrm>
            <a:off x="6705600" y="4238625"/>
            <a:ext cx="47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面向南门往左，具体见图，要上台阶</a:t>
            </a:r>
          </a:p>
        </p:txBody>
      </p:sp>
    </p:spTree>
    <p:extLst>
      <p:ext uri="{BB962C8B-B14F-4D97-AF65-F5344CB8AC3E}">
        <p14:creationId xmlns:p14="http://schemas.microsoft.com/office/powerpoint/2010/main" val="148800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DFE73-600B-4430-8F7D-9694D5C3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AC1F59-0FBC-45A6-9C9C-B1A23609CA9C}"/>
              </a:ext>
            </a:extLst>
          </p:cNvPr>
          <p:cNvSpPr txBox="1"/>
          <p:nvPr/>
        </p:nvSpPr>
        <p:spPr>
          <a:xfrm>
            <a:off x="1876425" y="365125"/>
            <a:ext cx="6629400" cy="464502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2D5FCD-A35B-4A9E-9DBD-67FFFE292434}"/>
              </a:ext>
            </a:extLst>
          </p:cNvPr>
          <p:cNvSpPr txBox="1"/>
          <p:nvPr/>
        </p:nvSpPr>
        <p:spPr>
          <a:xfrm>
            <a:off x="1343025" y="5524500"/>
            <a:ext cx="912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美院背后空地（图上在右侧）</a:t>
            </a:r>
          </a:p>
        </p:txBody>
      </p:sp>
    </p:spTree>
    <p:extLst>
      <p:ext uri="{BB962C8B-B14F-4D97-AF65-F5344CB8AC3E}">
        <p14:creationId xmlns:p14="http://schemas.microsoft.com/office/powerpoint/2010/main" val="4193919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3A88F-BD98-4B46-A3D8-794C437E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AE0ACB-70A4-4EB1-BE6A-D661A997FE09}"/>
              </a:ext>
            </a:extLst>
          </p:cNvPr>
          <p:cNvSpPr txBox="1"/>
          <p:nvPr/>
        </p:nvSpPr>
        <p:spPr>
          <a:xfrm>
            <a:off x="1866899" y="447675"/>
            <a:ext cx="7305675" cy="465772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76589A-A638-4761-8F91-661E65C83291}"/>
              </a:ext>
            </a:extLst>
          </p:cNvPr>
          <p:cNvSpPr txBox="1"/>
          <p:nvPr/>
        </p:nvSpPr>
        <p:spPr>
          <a:xfrm>
            <a:off x="1104900" y="5562600"/>
            <a:ext cx="989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美院旁边马路一直往前很远，右侧小道往里走</a:t>
            </a:r>
          </a:p>
        </p:txBody>
      </p:sp>
    </p:spTree>
    <p:extLst>
      <p:ext uri="{BB962C8B-B14F-4D97-AF65-F5344CB8AC3E}">
        <p14:creationId xmlns:p14="http://schemas.microsoft.com/office/powerpoint/2010/main" val="83390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DDD88-4B1A-4C39-9749-5CB12763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54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1EF364-00C4-41AF-B41B-91057FC9063D}"/>
              </a:ext>
            </a:extLst>
          </p:cNvPr>
          <p:cNvSpPr txBox="1"/>
          <p:nvPr/>
        </p:nvSpPr>
        <p:spPr>
          <a:xfrm>
            <a:off x="1790700" y="3747017"/>
            <a:ext cx="4619625" cy="293052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F1B890-285E-4F13-A3B6-C079990638D8}"/>
              </a:ext>
            </a:extLst>
          </p:cNvPr>
          <p:cNvSpPr txBox="1"/>
          <p:nvPr/>
        </p:nvSpPr>
        <p:spPr>
          <a:xfrm>
            <a:off x="1914525" y="3377685"/>
            <a:ext cx="96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马路边的小道，图为小道与对面，是树林种凹进去的地方，进去后先走右边再走左边到尽头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94ABFC-06F6-4F48-8286-0607A8E09D50}"/>
              </a:ext>
            </a:extLst>
          </p:cNvPr>
          <p:cNvSpPr txBox="1"/>
          <p:nvPr/>
        </p:nvSpPr>
        <p:spPr>
          <a:xfrm>
            <a:off x="1790700" y="383144"/>
            <a:ext cx="4619625" cy="280987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A82E03-D1D7-4D2A-82DE-5F95D18D9A83}"/>
              </a:ext>
            </a:extLst>
          </p:cNvPr>
          <p:cNvSpPr txBox="1"/>
          <p:nvPr/>
        </p:nvSpPr>
        <p:spPr>
          <a:xfrm>
            <a:off x="6819900" y="365125"/>
            <a:ext cx="4752975" cy="2827894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282D3F-54A9-4871-AE35-6305DD1F9C83}"/>
              </a:ext>
            </a:extLst>
          </p:cNvPr>
          <p:cNvSpPr txBox="1"/>
          <p:nvPr/>
        </p:nvSpPr>
        <p:spPr>
          <a:xfrm>
            <a:off x="6819900" y="3747017"/>
            <a:ext cx="4752975" cy="2930525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52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B21D7-BEA3-4EAA-93F1-2762EEA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505719-B5C3-4A32-8114-B806392EAB20}"/>
              </a:ext>
            </a:extLst>
          </p:cNvPr>
          <p:cNvSpPr txBox="1"/>
          <p:nvPr/>
        </p:nvSpPr>
        <p:spPr>
          <a:xfrm>
            <a:off x="2085974" y="504825"/>
            <a:ext cx="6391276" cy="43053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E9A466-A2D1-4722-A185-2A4F4F358F21}"/>
              </a:ext>
            </a:extLst>
          </p:cNvPr>
          <p:cNvSpPr txBox="1"/>
          <p:nvPr/>
        </p:nvSpPr>
        <p:spPr>
          <a:xfrm>
            <a:off x="1800225" y="5479018"/>
            <a:ext cx="829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</a:t>
            </a:r>
            <a:r>
              <a:rPr lang="en-US" altLang="zh-CN" dirty="0"/>
              <a:t>54</a:t>
            </a:r>
            <a:r>
              <a:rPr lang="zh-CN" altLang="en-US" dirty="0"/>
              <a:t>的最后一个岔路口改为往右走</a:t>
            </a:r>
          </a:p>
        </p:txBody>
      </p:sp>
    </p:spTree>
    <p:extLst>
      <p:ext uri="{BB962C8B-B14F-4D97-AF65-F5344CB8AC3E}">
        <p14:creationId xmlns:p14="http://schemas.microsoft.com/office/powerpoint/2010/main" val="345267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BF0E1-5B8A-445C-8879-546DF16B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52F251-D084-4352-94CE-DEDE3FC6CC3F}"/>
              </a:ext>
            </a:extLst>
          </p:cNvPr>
          <p:cNvSpPr txBox="1"/>
          <p:nvPr/>
        </p:nvSpPr>
        <p:spPr>
          <a:xfrm>
            <a:off x="1152525" y="1876425"/>
            <a:ext cx="5143500" cy="340995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DAC7AF-0B4A-4485-8C03-63EF978CB3F2}"/>
              </a:ext>
            </a:extLst>
          </p:cNvPr>
          <p:cNvSpPr txBox="1"/>
          <p:nvPr/>
        </p:nvSpPr>
        <p:spPr>
          <a:xfrm>
            <a:off x="6886575" y="1609725"/>
            <a:ext cx="3800475" cy="488315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A70EC2-FCDD-4867-A757-FE2C2912BFD4}"/>
              </a:ext>
            </a:extLst>
          </p:cNvPr>
          <p:cNvSpPr txBox="1"/>
          <p:nvPr/>
        </p:nvSpPr>
        <p:spPr>
          <a:xfrm>
            <a:off x="904875" y="5718691"/>
            <a:ext cx="568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美院出来往前走一点，大道左边草坪一堆树那，在路边看被树挡掉了要走进去才能看到</a:t>
            </a:r>
          </a:p>
        </p:txBody>
      </p:sp>
    </p:spTree>
    <p:extLst>
      <p:ext uri="{BB962C8B-B14F-4D97-AF65-F5344CB8AC3E}">
        <p14:creationId xmlns:p14="http://schemas.microsoft.com/office/powerpoint/2010/main" val="356017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78F4E-27EE-47D2-B8D9-1E2998A60813}"/>
              </a:ext>
            </a:extLst>
          </p:cNvPr>
          <p:cNvSpPr txBox="1"/>
          <p:nvPr/>
        </p:nvSpPr>
        <p:spPr>
          <a:xfrm rot="20163234">
            <a:off x="2400727" y="2171314"/>
            <a:ext cx="7381022" cy="21236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6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一般人我不告诉他：听说</a:t>
            </a:r>
            <a:r>
              <a:rPr lang="en-US" altLang="zh-CN" sz="6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16</a:t>
            </a:r>
            <a:r>
              <a:rPr lang="zh-CN" altLang="en-US" sz="6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分钟是满分</a:t>
            </a:r>
          </a:p>
        </p:txBody>
      </p:sp>
      <p:sp>
        <p:nvSpPr>
          <p:cNvPr id="2051" name="矩形 1">
            <a:extLst>
              <a:ext uri="{FF2B5EF4-FFF2-40B4-BE49-F238E27FC236}">
                <a16:creationId xmlns:a16="http://schemas.microsoft.com/office/drawing/2014/main" id="{E92B9F9A-8B7D-4826-9155-80E588897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9" y="117476"/>
            <a:ext cx="4537075" cy="18002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95E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i="1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规则</a:t>
            </a:r>
          </a:p>
        </p:txBody>
      </p:sp>
      <p:sp>
        <p:nvSpPr>
          <p:cNvPr id="2052" name="Text Box 3">
            <a:extLst>
              <a:ext uri="{FF2B5EF4-FFF2-40B4-BE49-F238E27FC236}">
                <a16:creationId xmlns:a16="http://schemas.microsoft.com/office/drawing/2014/main" id="{59181FE0-DAAA-4C9A-B297-3190D7479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326" y="2347913"/>
            <a:ext cx="850582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黑体" panose="02010609060101010101" pitchFamily="49" charset="-122"/>
              </a:rPr>
              <a:t>目标就是跑快点，越快越好。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黑体" panose="02010609060101010101" pitchFamily="49" charset="-122"/>
              </a:rPr>
              <a:t>在规定30分钟内按顺序找完地图上所有的点，一定要按顺序！记得刷一下。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黑体" panose="02010609060101010101" pitchFamily="49" charset="-122"/>
              </a:rPr>
              <a:t>不能借助交通工具，如自行车，滑板，男票（妹子们注意！）否则怎样处理，我不知道。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Arial" panose="020B0604020202020204" pitchFamily="34" charset="0"/>
                <a:ea typeface="黑体" panose="02010609060101010101" pitchFamily="49" charset="-122"/>
              </a:rPr>
              <a:t>ps：我们这不算作弊。真的。</a:t>
            </a:r>
          </a:p>
        </p:txBody>
      </p:sp>
      <p:sp>
        <p:nvSpPr>
          <p:cNvPr id="2053" name="Text Box 4">
            <a:extLst>
              <a:ext uri="{FF2B5EF4-FFF2-40B4-BE49-F238E27FC236}">
                <a16:creationId xmlns:a16="http://schemas.microsoft.com/office/drawing/2014/main" id="{944A92A2-7F4E-4951-8A61-015E87D05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4797425"/>
            <a:ext cx="6985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9600" b="1" dirty="0">
                <a:latin typeface="Arial" panose="020B0604020202020204" pitchFamily="34" charset="0"/>
              </a:rPr>
              <a:t>大定向越野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FDA0C4-0119-4891-B020-B9C15D7CEE57}"/>
              </a:ext>
            </a:extLst>
          </p:cNvPr>
          <p:cNvSpPr txBox="1"/>
          <p:nvPr/>
        </p:nvSpPr>
        <p:spPr>
          <a:xfrm>
            <a:off x="111760" y="6093186"/>
            <a:ext cx="217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（不知道哪一年的）</a:t>
            </a:r>
          </a:p>
        </p:txBody>
      </p:sp>
    </p:spTree>
    <p:extLst>
      <p:ext uri="{BB962C8B-B14F-4D97-AF65-F5344CB8AC3E}">
        <p14:creationId xmlns:p14="http://schemas.microsoft.com/office/powerpoint/2010/main" val="160844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EFEFF-EFD9-4AD7-9D00-4A3E1006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没有标题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B91941-38B5-4376-9D05-D523636FF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大一秋季的体育基础课总分中</a:t>
            </a:r>
            <a:r>
              <a:rPr lang="en-US" altLang="zh-CN" dirty="0"/>
              <a:t>70</a:t>
            </a:r>
            <a:r>
              <a:rPr lang="zh-CN" altLang="en-US" dirty="0"/>
              <a:t>分为定向越野，具体规则等开学老师会讲的</a:t>
            </a:r>
            <a:endParaRPr lang="en-US" altLang="zh-CN" dirty="0"/>
          </a:p>
          <a:p>
            <a:r>
              <a:rPr lang="zh-CN" altLang="en-US" dirty="0"/>
              <a:t>打卡点的机器序号都是随机的，没有规律也不一定连续</a:t>
            </a:r>
            <a:endParaRPr lang="en-US" altLang="zh-CN" dirty="0"/>
          </a:p>
          <a:p>
            <a:r>
              <a:rPr lang="zh-CN" altLang="en-US" dirty="0"/>
              <a:t>每年打卡点都会有变化，不出意外应该会在往年的点附近</a:t>
            </a:r>
            <a:endParaRPr lang="en-US" altLang="zh-CN" dirty="0"/>
          </a:p>
          <a:p>
            <a:r>
              <a:rPr lang="zh-CN" altLang="en-US" dirty="0"/>
              <a:t>一定要事先踩点啊！最好实地走一遍，不然万一考试找不到点真的欲哭无泪</a:t>
            </a:r>
            <a:r>
              <a:rPr lang="en-US" altLang="zh-CN" dirty="0"/>
              <a:t>(´</a:t>
            </a:r>
            <a:r>
              <a:rPr lang="zh-CN" altLang="en-US" dirty="0"/>
              <a:t>；</a:t>
            </a:r>
            <a:r>
              <a:rPr lang="el-GR" altLang="zh-CN" dirty="0"/>
              <a:t>ω</a:t>
            </a:r>
            <a:r>
              <a:rPr lang="zh-CN" altLang="el-GR" dirty="0"/>
              <a:t>；</a:t>
            </a:r>
            <a:r>
              <a:rPr lang="el-GR" altLang="zh-CN" dirty="0"/>
              <a:t>`) </a:t>
            </a:r>
            <a:r>
              <a:rPr lang="zh-CN" altLang="en-US" dirty="0"/>
              <a:t>顺便可以摸一摸近道</a:t>
            </a:r>
            <a:r>
              <a:rPr lang="zh-CN" altLang="en-US"/>
              <a:t>什么的（或许对</a:t>
            </a:r>
            <a:r>
              <a:rPr lang="zh-CN" altLang="en-US" dirty="0"/>
              <a:t>以后赶路也有帮助）</a:t>
            </a:r>
            <a:endParaRPr lang="en-US" altLang="zh-CN" dirty="0"/>
          </a:p>
          <a:p>
            <a:r>
              <a:rPr lang="zh-CN" altLang="en-US" dirty="0"/>
              <a:t>这份</a:t>
            </a:r>
            <a:r>
              <a:rPr lang="en-US" altLang="zh-CN" dirty="0"/>
              <a:t>ppt</a:t>
            </a:r>
            <a:r>
              <a:rPr lang="zh-CN" altLang="en-US" dirty="0"/>
              <a:t>有两年的打卡点分布图可以用来参考，但今年的点还是得在老师绑完机器以后自己踩点哈</a:t>
            </a:r>
            <a:r>
              <a:rPr lang="en-US" altLang="zh-CN" dirty="0"/>
              <a:t>:D</a:t>
            </a:r>
            <a:endParaRPr lang="el-GR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047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0">
            <a:extLst>
              <a:ext uri="{FF2B5EF4-FFF2-40B4-BE49-F238E27FC236}">
                <a16:creationId xmlns:a16="http://schemas.microsoft.com/office/drawing/2014/main" id="{C513B311-C03E-43C8-B0A5-1C6E02E1A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3502026"/>
            <a:ext cx="7921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5400" b="1">
              <a:solidFill>
                <a:srgbClr val="FF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075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E688595-BF52-419D-AE3E-E9595D92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-65088"/>
            <a:ext cx="9377363" cy="7023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56B1E3C9-6409-4A66-8F6D-529FE6403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3" y="4652963"/>
            <a:ext cx="233362" cy="2333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278599EB-E0D3-4924-83A4-9952C1CF3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5063" y="3573463"/>
            <a:ext cx="620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32</a:t>
            </a:r>
          </a:p>
        </p:txBody>
      </p:sp>
      <p:sp>
        <p:nvSpPr>
          <p:cNvPr id="3078" name="AutoShape 6">
            <a:hlinkClick r:id="rId5" action="ppaction://hlinksldjump"/>
            <a:extLst>
              <a:ext uri="{FF2B5EF4-FFF2-40B4-BE49-F238E27FC236}">
                <a16:creationId xmlns:a16="http://schemas.microsoft.com/office/drawing/2014/main" id="{ABAD0036-FBC5-480F-9C6C-BD3033D58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1" y="3644901"/>
            <a:ext cx="233363" cy="2333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9" name="Text Box 7">
            <a:extLst>
              <a:ext uri="{FF2B5EF4-FFF2-40B4-BE49-F238E27FC236}">
                <a16:creationId xmlns:a16="http://schemas.microsoft.com/office/drawing/2014/main" id="{5D3113B1-7330-4096-AEFC-8D25BEF48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576763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39</a:t>
            </a:r>
          </a:p>
        </p:txBody>
      </p:sp>
      <p:sp>
        <p:nvSpPr>
          <p:cNvPr id="3080" name="AutoShape 8">
            <a:hlinkClick r:id="rId6" action="ppaction://hlinksldjump"/>
            <a:extLst>
              <a:ext uri="{FF2B5EF4-FFF2-40B4-BE49-F238E27FC236}">
                <a16:creationId xmlns:a16="http://schemas.microsoft.com/office/drawing/2014/main" id="{37974BC5-2C6D-43AD-935B-BB1CA9800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6" y="4581526"/>
            <a:ext cx="233363" cy="2333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81" name="Text Box 9">
            <a:extLst>
              <a:ext uri="{FF2B5EF4-FFF2-40B4-BE49-F238E27FC236}">
                <a16:creationId xmlns:a16="http://schemas.microsoft.com/office/drawing/2014/main" id="{8A7BC01F-BE13-4A19-BA57-6E5313C1A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3426" y="4522788"/>
            <a:ext cx="688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36</a:t>
            </a:r>
          </a:p>
        </p:txBody>
      </p:sp>
      <p:sp>
        <p:nvSpPr>
          <p:cNvPr id="3082" name="AutoShape 10">
            <a:hlinkClick r:id="rId7" action="ppaction://hlinksldjump"/>
            <a:extLst>
              <a:ext uri="{FF2B5EF4-FFF2-40B4-BE49-F238E27FC236}">
                <a16:creationId xmlns:a16="http://schemas.microsoft.com/office/drawing/2014/main" id="{FC14DCA1-A2C8-4364-B359-22109C0F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6" y="4941888"/>
            <a:ext cx="233363" cy="2333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83" name="Text Box 11">
            <a:extLst>
              <a:ext uri="{FF2B5EF4-FFF2-40B4-BE49-F238E27FC236}">
                <a16:creationId xmlns:a16="http://schemas.microsoft.com/office/drawing/2014/main" id="{57AFEFB0-4E13-401D-AF08-3E7237E50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4868863"/>
            <a:ext cx="736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40</a:t>
            </a:r>
          </a:p>
        </p:txBody>
      </p:sp>
      <p:sp>
        <p:nvSpPr>
          <p:cNvPr id="3084" name="AutoShape 12">
            <a:hlinkClick r:id="rId8" action="ppaction://hlinksldjump"/>
            <a:extLst>
              <a:ext uri="{FF2B5EF4-FFF2-40B4-BE49-F238E27FC236}">
                <a16:creationId xmlns:a16="http://schemas.microsoft.com/office/drawing/2014/main" id="{A0941E91-E332-44E1-A567-8CB5E5FCC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5661025"/>
            <a:ext cx="233362" cy="2349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85" name="Text Box 13">
            <a:extLst>
              <a:ext uri="{FF2B5EF4-FFF2-40B4-BE49-F238E27FC236}">
                <a16:creationId xmlns:a16="http://schemas.microsoft.com/office/drawing/2014/main" id="{C2717BAB-CFEB-4F6E-82C5-95C9E7352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1326" y="5624513"/>
            <a:ext cx="76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33</a:t>
            </a:r>
          </a:p>
        </p:txBody>
      </p:sp>
      <p:sp>
        <p:nvSpPr>
          <p:cNvPr id="3086" name="AutoShape 14">
            <a:hlinkClick r:id="rId9" action="ppaction://hlinksldjump"/>
            <a:extLst>
              <a:ext uri="{FF2B5EF4-FFF2-40B4-BE49-F238E27FC236}">
                <a16:creationId xmlns:a16="http://schemas.microsoft.com/office/drawing/2014/main" id="{7A73F7E5-379A-4180-B181-A03AC8CF3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1" y="6092825"/>
            <a:ext cx="233363" cy="2349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87" name="Text Box 15">
            <a:extLst>
              <a:ext uri="{FF2B5EF4-FFF2-40B4-BE49-F238E27FC236}">
                <a16:creationId xmlns:a16="http://schemas.microsoft.com/office/drawing/2014/main" id="{41F52A20-C35C-4C8E-9EE8-33E5F773E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825" y="6048375"/>
            <a:ext cx="552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51</a:t>
            </a:r>
          </a:p>
        </p:txBody>
      </p:sp>
      <p:sp>
        <p:nvSpPr>
          <p:cNvPr id="3088" name="AutoShape 16">
            <a:hlinkClick r:id="rId10" action="ppaction://hlinksldjump"/>
            <a:extLst>
              <a:ext uri="{FF2B5EF4-FFF2-40B4-BE49-F238E27FC236}">
                <a16:creationId xmlns:a16="http://schemas.microsoft.com/office/drawing/2014/main" id="{B9FCCC3F-4CB6-43F9-B636-563C2C502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0" y="6021388"/>
            <a:ext cx="234950" cy="2333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89" name="Text Box 17">
            <a:extLst>
              <a:ext uri="{FF2B5EF4-FFF2-40B4-BE49-F238E27FC236}">
                <a16:creationId xmlns:a16="http://schemas.microsoft.com/office/drawing/2014/main" id="{705E5CB3-B48B-4376-9B6D-3E6A6A65C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4" y="5926138"/>
            <a:ext cx="560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42</a:t>
            </a:r>
          </a:p>
        </p:txBody>
      </p:sp>
      <p:sp>
        <p:nvSpPr>
          <p:cNvPr id="3090" name="AutoShape 18">
            <a:hlinkClick r:id="rId11" action="ppaction://hlinksldjump"/>
            <a:extLst>
              <a:ext uri="{FF2B5EF4-FFF2-40B4-BE49-F238E27FC236}">
                <a16:creationId xmlns:a16="http://schemas.microsoft.com/office/drawing/2014/main" id="{6C4092BE-8A72-4BB0-AE90-8B65AAD2A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5" y="6092825"/>
            <a:ext cx="234950" cy="2349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91" name="Text Box 19">
            <a:extLst>
              <a:ext uri="{FF2B5EF4-FFF2-40B4-BE49-F238E27FC236}">
                <a16:creationId xmlns:a16="http://schemas.microsoft.com/office/drawing/2014/main" id="{63C4B745-AAEA-406F-8F8C-C672EE7A4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2664" y="6089650"/>
            <a:ext cx="661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44</a:t>
            </a:r>
          </a:p>
        </p:txBody>
      </p:sp>
      <p:sp>
        <p:nvSpPr>
          <p:cNvPr id="3092" name="AutoShape 20">
            <a:hlinkClick r:id="rId12" action="ppaction://hlinksldjump"/>
            <a:extLst>
              <a:ext uri="{FF2B5EF4-FFF2-40B4-BE49-F238E27FC236}">
                <a16:creationId xmlns:a16="http://schemas.microsoft.com/office/drawing/2014/main" id="{FDDE4C3F-C617-4D6B-9D09-5A4F50BAA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651" y="5805488"/>
            <a:ext cx="233363" cy="2333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93" name="Text Box 21">
            <a:extLst>
              <a:ext uri="{FF2B5EF4-FFF2-40B4-BE49-F238E27FC236}">
                <a16:creationId xmlns:a16="http://schemas.microsoft.com/office/drawing/2014/main" id="{407E746D-D141-4464-AD03-F05135C74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4364" y="5743575"/>
            <a:ext cx="623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46</a:t>
            </a:r>
          </a:p>
        </p:txBody>
      </p:sp>
      <p:sp>
        <p:nvSpPr>
          <p:cNvPr id="3094" name="AutoShape 22">
            <a:hlinkClick r:id="rId13" action="ppaction://hlinksldjump"/>
            <a:extLst>
              <a:ext uri="{FF2B5EF4-FFF2-40B4-BE49-F238E27FC236}">
                <a16:creationId xmlns:a16="http://schemas.microsoft.com/office/drawing/2014/main" id="{21C020B7-C528-44B0-9FA0-68C3B0D8D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6" y="4508500"/>
            <a:ext cx="233363" cy="2349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A765EE26-A368-4807-B599-F27B60075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1" y="4470400"/>
            <a:ext cx="709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38</a:t>
            </a:r>
          </a:p>
        </p:txBody>
      </p:sp>
      <p:sp>
        <p:nvSpPr>
          <p:cNvPr id="3096" name="Text Box 24">
            <a:extLst>
              <a:ext uri="{FF2B5EF4-FFF2-40B4-BE49-F238E27FC236}">
                <a16:creationId xmlns:a16="http://schemas.microsoft.com/office/drawing/2014/main" id="{21465BB7-864E-41F3-8336-73BE72084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889" y="5332413"/>
            <a:ext cx="484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3097" name="AutoShape 25">
            <a:extLst>
              <a:ext uri="{FF2B5EF4-FFF2-40B4-BE49-F238E27FC236}">
                <a16:creationId xmlns:a16="http://schemas.microsoft.com/office/drawing/2014/main" id="{5BAB8646-AD78-43CA-AA31-EE45E0052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4" y="5302250"/>
            <a:ext cx="287337" cy="2159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098" name="AutoShape 26">
            <a:hlinkClick r:id="rId14" action="ppaction://hlinksldjump"/>
            <a:extLst>
              <a:ext uri="{FF2B5EF4-FFF2-40B4-BE49-F238E27FC236}">
                <a16:creationId xmlns:a16="http://schemas.microsoft.com/office/drawing/2014/main" id="{5E3A4BAE-9551-4F70-9093-6CD387695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1" y="6165851"/>
            <a:ext cx="233363" cy="2333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74F865C8-E5AB-4B9B-934E-55ED9849E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6308726"/>
            <a:ext cx="571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50</a:t>
            </a:r>
          </a:p>
        </p:txBody>
      </p:sp>
      <p:sp>
        <p:nvSpPr>
          <p:cNvPr id="3100" name="AutoShape 28">
            <a:hlinkClick r:id="rId15" action="ppaction://hlinksldjump"/>
            <a:extLst>
              <a:ext uri="{FF2B5EF4-FFF2-40B4-BE49-F238E27FC236}">
                <a16:creationId xmlns:a16="http://schemas.microsoft.com/office/drawing/2014/main" id="{FF73060E-58F0-44FA-A50D-D656983C0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5084763"/>
            <a:ext cx="233363" cy="2333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17E4-A35B-4010-AC01-0DA18D1D0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6" y="5092701"/>
            <a:ext cx="506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31</a:t>
            </a:r>
          </a:p>
        </p:txBody>
      </p:sp>
      <p:sp>
        <p:nvSpPr>
          <p:cNvPr id="3102" name="AutoShape 30">
            <a:hlinkClick r:id="rId16" action="ppaction://hlinksldjump"/>
            <a:extLst>
              <a:ext uri="{FF2B5EF4-FFF2-40B4-BE49-F238E27FC236}">
                <a16:creationId xmlns:a16="http://schemas.microsoft.com/office/drawing/2014/main" id="{A4722997-5F48-4412-B198-B4156D20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6381751"/>
            <a:ext cx="234950" cy="2333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1E6369F3-A3A6-4B85-842A-FE5337AB8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4301" y="6367463"/>
            <a:ext cx="6143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47</a:t>
            </a:r>
          </a:p>
        </p:txBody>
      </p:sp>
      <p:sp>
        <p:nvSpPr>
          <p:cNvPr id="3104" name="AutoShape 22">
            <a:hlinkClick r:id="rId17" action="ppaction://hlinksldjump"/>
            <a:extLst>
              <a:ext uri="{FF2B5EF4-FFF2-40B4-BE49-F238E27FC236}">
                <a16:creationId xmlns:a16="http://schemas.microsoft.com/office/drawing/2014/main" id="{F667261F-C904-446C-901A-9FEB4B385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5462588"/>
            <a:ext cx="233362" cy="2349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05" name="Text Box 23">
            <a:extLst>
              <a:ext uri="{FF2B5EF4-FFF2-40B4-BE49-F238E27FC236}">
                <a16:creationId xmlns:a16="http://schemas.microsoft.com/office/drawing/2014/main" id="{D58547E7-C87C-4D63-9CD3-A31E15E95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1" y="5373689"/>
            <a:ext cx="709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FF0000"/>
                </a:solidFill>
                <a:latin typeface="Arial" panose="020B0604020202020204" pitchFamily="34" charset="0"/>
              </a:rPr>
              <a:t>35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106" name="AutoShape 16">
            <a:hlinkClick r:id="rId18" action="ppaction://hlinksldjump"/>
            <a:extLst>
              <a:ext uri="{FF2B5EF4-FFF2-40B4-BE49-F238E27FC236}">
                <a16:creationId xmlns:a16="http://schemas.microsoft.com/office/drawing/2014/main" id="{D316A6D4-B7CA-43FA-ADA8-2D535B6C6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800" y="5856288"/>
            <a:ext cx="234950" cy="2333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07" name="Text Box 17">
            <a:extLst>
              <a:ext uri="{FF2B5EF4-FFF2-40B4-BE49-F238E27FC236}">
                <a16:creationId xmlns:a16="http://schemas.microsoft.com/office/drawing/2014/main" id="{4E55A3F8-6985-43D4-A899-81ACF16D1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850" y="5651500"/>
            <a:ext cx="560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4</a:t>
            </a:r>
            <a:r>
              <a:rPr lang="en-US" altLang="zh-CN" sz="1800" b="1">
                <a:solidFill>
                  <a:srgbClr val="FF0000"/>
                </a:solidFill>
                <a:latin typeface="Arial" panose="020B0604020202020204" pitchFamily="34" charset="0"/>
              </a:rPr>
              <a:t>9</a:t>
            </a:r>
            <a:endParaRPr lang="zh-CN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300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2">
            <a:extLst>
              <a:ext uri="{FF2B5EF4-FFF2-40B4-BE49-F238E27FC236}">
                <a16:creationId xmlns:a16="http://schemas.microsoft.com/office/drawing/2014/main" id="{CE485892-36CC-4883-B68A-7494278A9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500688"/>
            <a:ext cx="2774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5400" b="1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099" name="矩形 3">
            <a:hlinkClick r:id="rId2" action="ppaction://hlinksldjump"/>
            <a:extLst>
              <a:ext uri="{FF2B5EF4-FFF2-40B4-BE49-F238E27FC236}">
                <a16:creationId xmlns:a16="http://schemas.microsoft.com/office/drawing/2014/main" id="{A150AC34-C406-4B88-9D74-DEB8D5454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6286500"/>
            <a:ext cx="649288" cy="36988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2" action="ppaction://hlinksldjump"/>
              </a:rPr>
              <a:t>返回</a:t>
            </a:r>
            <a:endParaRPr lang="zh-CN" altLang="en-US" sz="1800" b="1">
              <a:solidFill>
                <a:srgbClr val="F4F0E2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0FB3FDF6-9490-4F63-A015-CA5A859C7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4664" y="252413"/>
            <a:ext cx="24082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32号点</a:t>
            </a:r>
          </a:p>
        </p:txBody>
      </p:sp>
      <p:pic>
        <p:nvPicPr>
          <p:cNvPr id="4101" name="Picture 5" descr="团会IMG_20140912_095943">
            <a:hlinkClick r:id="rId3" action="ppaction://hlinksldjump"/>
            <a:extLst>
              <a:ext uri="{FF2B5EF4-FFF2-40B4-BE49-F238E27FC236}">
                <a16:creationId xmlns:a16="http://schemas.microsoft.com/office/drawing/2014/main" id="{E0A1EF64-EBDE-4A16-99F2-394202ED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388" y="838200"/>
            <a:ext cx="652780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团会IMG_20140912_095918">
            <a:extLst>
              <a:ext uri="{FF2B5EF4-FFF2-40B4-BE49-F238E27FC236}">
                <a16:creationId xmlns:a16="http://schemas.microsoft.com/office/drawing/2014/main" id="{E5A3E501-CFC4-4B02-ABE4-B8D6B7FC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864" y="333376"/>
            <a:ext cx="2592387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7">
            <a:extLst>
              <a:ext uri="{FF2B5EF4-FFF2-40B4-BE49-F238E27FC236}">
                <a16:creationId xmlns:a16="http://schemas.microsoft.com/office/drawing/2014/main" id="{D6C433FC-1F83-46C9-9F46-9ACF3EFDF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4941888"/>
            <a:ext cx="555466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地点：去教学楼必经的那个桥右侧湖岸（即站在下沉式广场，面向图书馆，就在你的左边。。。还有这个点一般是男生的一号点。）</a:t>
            </a:r>
          </a:p>
        </p:txBody>
      </p:sp>
    </p:spTree>
    <p:extLst>
      <p:ext uri="{BB962C8B-B14F-4D97-AF65-F5344CB8AC3E}">
        <p14:creationId xmlns:p14="http://schemas.microsoft.com/office/powerpoint/2010/main" val="232516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">
            <a:extLst>
              <a:ext uri="{FF2B5EF4-FFF2-40B4-BE49-F238E27FC236}">
                <a16:creationId xmlns:a16="http://schemas.microsoft.com/office/drawing/2014/main" id="{2E93BC46-EE2A-4C6D-9FC5-2EA800B8B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500688"/>
            <a:ext cx="2774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5400" b="1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123" name="矩形 2">
            <a:hlinkClick r:id="rId2" action="ppaction://hlinksldjump"/>
            <a:extLst>
              <a:ext uri="{FF2B5EF4-FFF2-40B4-BE49-F238E27FC236}">
                <a16:creationId xmlns:a16="http://schemas.microsoft.com/office/drawing/2014/main" id="{DA2DE469-9C4B-4778-B3FA-3168D2CDD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6286500"/>
            <a:ext cx="649288" cy="36988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2" action="ppaction://hlinksldjump"/>
              </a:rPr>
              <a:t>返回</a:t>
            </a:r>
            <a:endParaRPr lang="zh-CN" altLang="en-US" sz="1800" b="1">
              <a:solidFill>
                <a:srgbClr val="F4F0E2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23ECFA07-D9E1-4846-907E-790CAC3BD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9" y="252413"/>
            <a:ext cx="24844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39号点</a:t>
            </a:r>
          </a:p>
        </p:txBody>
      </p:sp>
      <p:pic>
        <p:nvPicPr>
          <p:cNvPr id="5125" name="Picture 5" descr="团会IMG_20140912_095401">
            <a:extLst>
              <a:ext uri="{FF2B5EF4-FFF2-40B4-BE49-F238E27FC236}">
                <a16:creationId xmlns:a16="http://schemas.microsoft.com/office/drawing/2014/main" id="{15C70A9C-AEBC-4E46-AAB4-B9C24D1A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664" y="282576"/>
            <a:ext cx="3513137" cy="624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 Box 6">
            <a:extLst>
              <a:ext uri="{FF2B5EF4-FFF2-40B4-BE49-F238E27FC236}">
                <a16:creationId xmlns:a16="http://schemas.microsoft.com/office/drawing/2014/main" id="{886D29F5-0A11-44E9-BF24-11BB6F2F0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376738"/>
            <a:ext cx="3198812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地点：这个点很好找的，一般是第二或第三号点。忘了拍全景。在草丛边上。</a:t>
            </a:r>
          </a:p>
        </p:txBody>
      </p:sp>
      <p:pic>
        <p:nvPicPr>
          <p:cNvPr id="5127" name="图片 12">
            <a:extLst>
              <a:ext uri="{FF2B5EF4-FFF2-40B4-BE49-F238E27FC236}">
                <a16:creationId xmlns:a16="http://schemas.microsoft.com/office/drawing/2014/main" id="{E0B3EC55-3DFD-47AD-8707-E7B07AFAAF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1773238"/>
            <a:ext cx="4240213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1273F3A-3FA8-4C07-8150-81169CBE8D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0851" y="814389"/>
            <a:ext cx="4068763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1848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C84A91-E647-4D6C-826D-1A08C164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5" y="1125538"/>
            <a:ext cx="7175500" cy="40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C:\Users\Mengxue\Documents\Tencent Files\547390814\Image\C2C\8672151DF12954CCA90DABE1158AC57A.jpg">
            <a:extLst>
              <a:ext uri="{FF2B5EF4-FFF2-40B4-BE49-F238E27FC236}">
                <a16:creationId xmlns:a16="http://schemas.microsoft.com/office/drawing/2014/main" id="{19DE2FC8-53C0-4EA8-A767-31ECA60E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7451" y="1549400"/>
            <a:ext cx="2898775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矩形 3">
            <a:extLst>
              <a:ext uri="{FF2B5EF4-FFF2-40B4-BE49-F238E27FC236}">
                <a16:creationId xmlns:a16="http://schemas.microsoft.com/office/drawing/2014/main" id="{B91A0807-3BF5-4C23-B972-5780A3C6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500688"/>
            <a:ext cx="2774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5400" b="1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6149" name="Text Box 6">
            <a:extLst>
              <a:ext uri="{FF2B5EF4-FFF2-40B4-BE49-F238E27FC236}">
                <a16:creationId xmlns:a16="http://schemas.microsoft.com/office/drawing/2014/main" id="{20ED6E26-9C2D-4085-B99F-FBD0F7B8F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4664" y="146051"/>
            <a:ext cx="29114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33号点</a:t>
            </a:r>
          </a:p>
        </p:txBody>
      </p:sp>
      <p:sp>
        <p:nvSpPr>
          <p:cNvPr id="6150" name="Text Box 7">
            <a:extLst>
              <a:ext uri="{FF2B5EF4-FFF2-40B4-BE49-F238E27FC236}">
                <a16:creationId xmlns:a16="http://schemas.microsoft.com/office/drawing/2014/main" id="{4B341BA9-F876-437A-8D53-9913FFAC3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6" y="5319713"/>
            <a:ext cx="53244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地点：去定向越野起点体育场那条路的尽头有个花坛，在电线杆上。</a:t>
            </a:r>
          </a:p>
        </p:txBody>
      </p:sp>
      <p:sp>
        <p:nvSpPr>
          <p:cNvPr id="6151" name="动作按钮: 影片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FD007A4-FC9B-4191-823D-3B92D216D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338" y="146051"/>
            <a:ext cx="709612" cy="474663"/>
          </a:xfrm>
          <a:prstGeom prst="actionButtonMovi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65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>
            <a:extLst>
              <a:ext uri="{FF2B5EF4-FFF2-40B4-BE49-F238E27FC236}">
                <a16:creationId xmlns:a16="http://schemas.microsoft.com/office/drawing/2014/main" id="{63B6BD58-D17C-4AF6-8603-FD22828DA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500688"/>
            <a:ext cx="2774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5400" b="1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7171" name="矩形 2">
            <a:hlinkClick r:id="rId2" action="ppaction://hlinksldjump"/>
            <a:extLst>
              <a:ext uri="{FF2B5EF4-FFF2-40B4-BE49-F238E27FC236}">
                <a16:creationId xmlns:a16="http://schemas.microsoft.com/office/drawing/2014/main" id="{004C4F38-5BFF-4051-9A92-428EC441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6286500"/>
            <a:ext cx="649288" cy="36988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2" action="ppaction://hlinksldjump"/>
              </a:rPr>
              <a:t>返回</a:t>
            </a:r>
            <a:endParaRPr lang="zh-CN" altLang="en-US" sz="1800" b="1">
              <a:solidFill>
                <a:srgbClr val="F4F0E2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id="{908F14A4-972D-43A5-845D-590273FF3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225426"/>
            <a:ext cx="218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51号点</a:t>
            </a:r>
          </a:p>
        </p:txBody>
      </p:sp>
      <p:pic>
        <p:nvPicPr>
          <p:cNvPr id="7173" name="Picture 5" descr="团会IMG_20140912_102358">
            <a:extLst>
              <a:ext uri="{FF2B5EF4-FFF2-40B4-BE49-F238E27FC236}">
                <a16:creationId xmlns:a16="http://schemas.microsoft.com/office/drawing/2014/main" id="{44DF39C2-1811-4E46-B053-6B07F6AD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388" y="836613"/>
            <a:ext cx="3198812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团会IMG_20140912_102418">
            <a:extLst>
              <a:ext uri="{FF2B5EF4-FFF2-40B4-BE49-F238E27FC236}">
                <a16:creationId xmlns:a16="http://schemas.microsoft.com/office/drawing/2014/main" id="{300F7DF8-510D-4630-BF60-A388E8E2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3475" y="836613"/>
            <a:ext cx="3200400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Text Box 7">
            <a:extLst>
              <a:ext uri="{FF2B5EF4-FFF2-40B4-BE49-F238E27FC236}">
                <a16:creationId xmlns:a16="http://schemas.microsoft.com/office/drawing/2014/main" id="{C1375122-7256-470F-B06B-8C11FABD8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76" y="225426"/>
            <a:ext cx="2289175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地点：33号花坛南面树丛中，很里面的一个点，小土丘上，比较明显，一般以4号点出现。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ps：有条小路可以进去，不要在外面作死的找。</a:t>
            </a:r>
          </a:p>
        </p:txBody>
      </p:sp>
    </p:spTree>
    <p:extLst>
      <p:ext uri="{BB962C8B-B14F-4D97-AF65-F5344CB8AC3E}">
        <p14:creationId xmlns:p14="http://schemas.microsoft.com/office/powerpoint/2010/main" val="1801813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F44979B3-129A-489C-BF5C-15D076696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8950" y="212725"/>
            <a:ext cx="2033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35号点</a:t>
            </a:r>
          </a:p>
        </p:txBody>
      </p:sp>
      <p:pic>
        <p:nvPicPr>
          <p:cNvPr id="8195" name="Picture 3" descr="生科导IMG_20140917_083530">
            <a:extLst>
              <a:ext uri="{FF2B5EF4-FFF2-40B4-BE49-F238E27FC236}">
                <a16:creationId xmlns:a16="http://schemas.microsoft.com/office/drawing/2014/main" id="{AC288482-F34F-4DC6-B382-68A44C83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4975" y="908051"/>
            <a:ext cx="54737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生科导IMG_20140917_083456">
            <a:extLst>
              <a:ext uri="{FF2B5EF4-FFF2-40B4-BE49-F238E27FC236}">
                <a16:creationId xmlns:a16="http://schemas.microsoft.com/office/drawing/2014/main" id="{D423DC90-0C0F-4535-80F1-A72A3A4F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6" y="260351"/>
            <a:ext cx="3363913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 Box 5">
            <a:extLst>
              <a:ext uri="{FF2B5EF4-FFF2-40B4-BE49-F238E27FC236}">
                <a16:creationId xmlns:a16="http://schemas.microsoft.com/office/drawing/2014/main" id="{085A9641-4E2C-4BC9-B984-943CFC599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1" y="5238750"/>
            <a:ext cx="84867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地点：这个点比较明显，但我们班可能不会遇到，在美院旁边的草丛中，一堆雕塑旁边。</a:t>
            </a: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FEB1A7B0-47B7-4039-9055-C9EF3C86A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489" y="6088063"/>
            <a:ext cx="949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4" action="ppaction://hlinksldjump"/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631652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67F90091-7BC8-4962-A647-EBE774EE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/>
              <a:t>35</a:t>
            </a:r>
            <a:r>
              <a:rPr lang="zh-CN" altLang="en-US" sz="4000" b="1"/>
              <a:t>号点是昨天买可乐再来一瓶送的</a:t>
            </a:r>
          </a:p>
        </p:txBody>
      </p:sp>
      <p:pic>
        <p:nvPicPr>
          <p:cNvPr id="6" name="35.AVI">
            <a:hlinkClick r:id="" action="ppaction://media"/>
            <a:extLst>
              <a:ext uri="{FF2B5EF4-FFF2-40B4-BE49-F238E27FC236}">
                <a16:creationId xmlns:a16="http://schemas.microsoft.com/office/drawing/2014/main" id="{EFD7F608-3E8E-4727-8C67-BBF44668174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290638"/>
            <a:ext cx="9144000" cy="51435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8B250C9-2CB5-47B7-9805-36379D30C373}"/>
              </a:ext>
            </a:extLst>
          </p:cNvPr>
          <p:cNvSpPr/>
          <p:nvPr/>
        </p:nvSpPr>
        <p:spPr bwMode="auto">
          <a:xfrm>
            <a:off x="2423744" y="1220262"/>
            <a:ext cx="5472381" cy="3366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zh-CN" altLang="en-US" sz="1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</a:rPr>
              <a:t>反正是没有图的意思就是了</a:t>
            </a:r>
            <a:r>
              <a:rPr lang="zh-CN" alt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</a:rPr>
              <a:t>。。。但是无图也真相哦</a:t>
            </a:r>
          </a:p>
        </p:txBody>
      </p:sp>
      <p:sp>
        <p:nvSpPr>
          <p:cNvPr id="9222" name="矩形 2">
            <a:hlinkClick r:id="rId4" action="ppaction://hlinksldjump"/>
            <a:extLst>
              <a:ext uri="{FF2B5EF4-FFF2-40B4-BE49-F238E27FC236}">
                <a16:creationId xmlns:a16="http://schemas.microsoft.com/office/drawing/2014/main" id="{89C8F658-D1C6-422B-B5A9-24370656E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6286500"/>
            <a:ext cx="649288" cy="36988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4" action="ppaction://hlinksldjump"/>
              </a:rPr>
              <a:t>返回</a:t>
            </a:r>
            <a:endParaRPr lang="zh-CN" altLang="en-US" sz="1800" b="1">
              <a:solidFill>
                <a:srgbClr val="F4F0E2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01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">
            <a:extLst>
              <a:ext uri="{FF2B5EF4-FFF2-40B4-BE49-F238E27FC236}">
                <a16:creationId xmlns:a16="http://schemas.microsoft.com/office/drawing/2014/main" id="{C29A3E22-F362-4616-BE7F-478962CAA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500688"/>
            <a:ext cx="2774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5400" b="1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0243" name="矩形 2">
            <a:hlinkClick r:id="rId2" action="ppaction://hlinksldjump"/>
            <a:extLst>
              <a:ext uri="{FF2B5EF4-FFF2-40B4-BE49-F238E27FC236}">
                <a16:creationId xmlns:a16="http://schemas.microsoft.com/office/drawing/2014/main" id="{97BB0F6E-1F25-40AC-8073-9501AF0B2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6286500"/>
            <a:ext cx="649288" cy="36988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返回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F7DC5C48-FC85-4A33-8D5C-7F942642A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1963" y="158751"/>
            <a:ext cx="21320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42号点</a:t>
            </a:r>
          </a:p>
        </p:txBody>
      </p:sp>
      <p:pic>
        <p:nvPicPr>
          <p:cNvPr id="10245" name="Picture 5" descr="团会IMG_20140912_102005">
            <a:extLst>
              <a:ext uri="{FF2B5EF4-FFF2-40B4-BE49-F238E27FC236}">
                <a16:creationId xmlns:a16="http://schemas.microsoft.com/office/drawing/2014/main" id="{0E4406E3-9FFC-4F52-842D-8B44AA0F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389" y="765175"/>
            <a:ext cx="6492875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 descr="团会IMG_20140912_102028">
            <a:extLst>
              <a:ext uri="{FF2B5EF4-FFF2-40B4-BE49-F238E27FC236}">
                <a16:creationId xmlns:a16="http://schemas.microsoft.com/office/drawing/2014/main" id="{406E6010-9BD2-400A-866A-6952E808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1" y="1412876"/>
            <a:ext cx="2881313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37014A3E-25E1-4552-A916-733CEC9E2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726" y="4775201"/>
            <a:ext cx="53117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地点：这个我就不说话只上图了。大家懂的。</a:t>
            </a:r>
          </a:p>
        </p:txBody>
      </p:sp>
    </p:spTree>
    <p:extLst>
      <p:ext uri="{BB962C8B-B14F-4D97-AF65-F5344CB8AC3E}">
        <p14:creationId xmlns:p14="http://schemas.microsoft.com/office/powerpoint/2010/main" val="2868407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1">
            <a:extLst>
              <a:ext uri="{FF2B5EF4-FFF2-40B4-BE49-F238E27FC236}">
                <a16:creationId xmlns:a16="http://schemas.microsoft.com/office/drawing/2014/main" id="{D64E8423-4859-487B-BB3B-95E9095E5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500688"/>
            <a:ext cx="2774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5400" b="1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1267" name="Text Box 4">
            <a:extLst>
              <a:ext uri="{FF2B5EF4-FFF2-40B4-BE49-F238E27FC236}">
                <a16:creationId xmlns:a16="http://schemas.microsoft.com/office/drawing/2014/main" id="{84643889-FA6C-4D7E-96FD-796C21565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185738"/>
            <a:ext cx="30035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44号点</a:t>
            </a:r>
          </a:p>
        </p:txBody>
      </p:sp>
      <p:pic>
        <p:nvPicPr>
          <p:cNvPr id="11268" name="Picture 5" descr="团会IMG_20140912_101712">
            <a:extLst>
              <a:ext uri="{FF2B5EF4-FFF2-40B4-BE49-F238E27FC236}">
                <a16:creationId xmlns:a16="http://schemas.microsoft.com/office/drawing/2014/main" id="{E101D046-7445-4C12-A08D-8E7396F3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389" y="838200"/>
            <a:ext cx="6911975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6" descr="团会IMG_20140912_101723">
            <a:extLst>
              <a:ext uri="{FF2B5EF4-FFF2-40B4-BE49-F238E27FC236}">
                <a16:creationId xmlns:a16="http://schemas.microsoft.com/office/drawing/2014/main" id="{130F0316-C603-442E-BBF4-92A90463B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8888" y="1628775"/>
            <a:ext cx="27368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 Box 7">
            <a:extLst>
              <a:ext uri="{FF2B5EF4-FFF2-40B4-BE49-F238E27FC236}">
                <a16:creationId xmlns:a16="http://schemas.microsoft.com/office/drawing/2014/main" id="{D5D7DC3B-10F7-40A7-8379-508411E9F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713" y="4921250"/>
            <a:ext cx="53578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地点：这也是个很明显的点，就在我们学校南门，也就是正门，也就是A楼正对的那个门的旁边。</a:t>
            </a:r>
          </a:p>
        </p:txBody>
      </p:sp>
    </p:spTree>
    <p:extLst>
      <p:ext uri="{BB962C8B-B14F-4D97-AF65-F5344CB8AC3E}">
        <p14:creationId xmlns:p14="http://schemas.microsoft.com/office/powerpoint/2010/main" val="4186884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">
            <a:extLst>
              <a:ext uri="{FF2B5EF4-FFF2-40B4-BE49-F238E27FC236}">
                <a16:creationId xmlns:a16="http://schemas.microsoft.com/office/drawing/2014/main" id="{89FE3B3B-344C-43B8-8C0C-6C183F6DA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500688"/>
            <a:ext cx="2774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5400" b="1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2291" name="矩形 2">
            <a:hlinkClick r:id="rId2" action="ppaction://hlinksldjump"/>
            <a:extLst>
              <a:ext uri="{FF2B5EF4-FFF2-40B4-BE49-F238E27FC236}">
                <a16:creationId xmlns:a16="http://schemas.microsoft.com/office/drawing/2014/main" id="{8B5083B0-9D25-46B4-9C1E-77B22AFB2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6286500"/>
            <a:ext cx="649288" cy="36988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2" action="ppaction://hlinksldjump"/>
              </a:rPr>
              <a:t>返回</a:t>
            </a:r>
            <a:endParaRPr lang="zh-CN" altLang="en-US" sz="1800" b="1">
              <a:solidFill>
                <a:srgbClr val="F4F0E2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602244AD-091F-4C00-9ADA-155451E20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013" y="212725"/>
            <a:ext cx="24177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46号点</a:t>
            </a:r>
          </a:p>
        </p:txBody>
      </p:sp>
      <p:pic>
        <p:nvPicPr>
          <p:cNvPr id="12293" name="Picture 5" descr="团会IMG_20140912_101602">
            <a:extLst>
              <a:ext uri="{FF2B5EF4-FFF2-40B4-BE49-F238E27FC236}">
                <a16:creationId xmlns:a16="http://schemas.microsoft.com/office/drawing/2014/main" id="{608D5E84-687D-4DE0-83A8-20FC0961E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5413" y="260350"/>
            <a:ext cx="64008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 descr="团会IMG_20140912_101537">
            <a:extLst>
              <a:ext uri="{FF2B5EF4-FFF2-40B4-BE49-F238E27FC236}">
                <a16:creationId xmlns:a16="http://schemas.microsoft.com/office/drawing/2014/main" id="{3475A1CB-3EF5-4847-A962-C2BB9731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388" y="1125538"/>
            <a:ext cx="2957512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 Box 7">
            <a:extLst>
              <a:ext uri="{FF2B5EF4-FFF2-40B4-BE49-F238E27FC236}">
                <a16:creationId xmlns:a16="http://schemas.microsoft.com/office/drawing/2014/main" id="{4599A052-B16F-4B73-A810-FFC927AE1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200" y="4124325"/>
            <a:ext cx="544195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地点：南门左侧（你的脸朝着南门）花坛里。这是个坑爹的点，我们在往东走的时候很容易把它忽略，而且还藏在灌木里。</a:t>
            </a:r>
          </a:p>
        </p:txBody>
      </p:sp>
    </p:spTree>
    <p:extLst>
      <p:ext uri="{BB962C8B-B14F-4D97-AF65-F5344CB8AC3E}">
        <p14:creationId xmlns:p14="http://schemas.microsoft.com/office/powerpoint/2010/main" val="2052851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5F622-F050-42A0-9773-5316A9B8F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800" y="119262"/>
            <a:ext cx="10368280" cy="656780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76DD1C-904E-47C5-8AA6-796532493255}"/>
              </a:ext>
            </a:extLst>
          </p:cNvPr>
          <p:cNvSpPr txBox="1"/>
          <p:nvPr/>
        </p:nvSpPr>
        <p:spPr>
          <a:xfrm>
            <a:off x="101600" y="6370320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2018</a:t>
            </a:r>
            <a:r>
              <a:rPr lang="zh-CN" altLang="en-US" dirty="0"/>
              <a:t>年的）</a:t>
            </a:r>
          </a:p>
        </p:txBody>
      </p:sp>
    </p:spTree>
    <p:extLst>
      <p:ext uri="{BB962C8B-B14F-4D97-AF65-F5344CB8AC3E}">
        <p14:creationId xmlns:p14="http://schemas.microsoft.com/office/powerpoint/2010/main" val="3088267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">
            <a:extLst>
              <a:ext uri="{FF2B5EF4-FFF2-40B4-BE49-F238E27FC236}">
                <a16:creationId xmlns:a16="http://schemas.microsoft.com/office/drawing/2014/main" id="{F4B99CDC-7D8B-4A3A-AB67-C27F541C2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500688"/>
            <a:ext cx="27749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5400" b="1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13315" name="矩形 2">
            <a:hlinkClick r:id="rId2" action="ppaction://hlinksldjump"/>
            <a:extLst>
              <a:ext uri="{FF2B5EF4-FFF2-40B4-BE49-F238E27FC236}">
                <a16:creationId xmlns:a16="http://schemas.microsoft.com/office/drawing/2014/main" id="{F0859870-CC35-4E72-A95B-FBE78B131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914" y="6308726"/>
            <a:ext cx="649287" cy="3714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2" action="ppaction://hlinksldjump"/>
              </a:rPr>
              <a:t>返回</a:t>
            </a:r>
            <a:endParaRPr lang="zh-CN" altLang="en-US" sz="1800" b="1">
              <a:solidFill>
                <a:srgbClr val="F4F0E2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7DF2F220-C104-41FC-BA42-D62122A95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6" y="146051"/>
            <a:ext cx="26638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40号点</a:t>
            </a:r>
          </a:p>
        </p:txBody>
      </p:sp>
      <p:pic>
        <p:nvPicPr>
          <p:cNvPr id="13317" name="Picture 5" descr="团会IMG_20140912_100411">
            <a:extLst>
              <a:ext uri="{FF2B5EF4-FFF2-40B4-BE49-F238E27FC236}">
                <a16:creationId xmlns:a16="http://schemas.microsoft.com/office/drawing/2014/main" id="{26DB5B16-B1D6-4E70-A64D-7BCCA8D3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289" y="836614"/>
            <a:ext cx="3240087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 Box 6">
            <a:extLst>
              <a:ext uri="{FF2B5EF4-FFF2-40B4-BE49-F238E27FC236}">
                <a16:creationId xmlns:a16="http://schemas.microsoft.com/office/drawing/2014/main" id="{7BFE8B41-3954-4360-A5F1-F3EE71C1D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801" y="1557339"/>
            <a:ext cx="2462213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地点：在39和36所在的那片草坪的东南角，比较明显的一个点，不过和上一个点跨度一般较大，建议前面保存体力。</a:t>
            </a:r>
          </a:p>
        </p:txBody>
      </p:sp>
    </p:spTree>
    <p:extLst>
      <p:ext uri="{BB962C8B-B14F-4D97-AF65-F5344CB8AC3E}">
        <p14:creationId xmlns:p14="http://schemas.microsoft.com/office/powerpoint/2010/main" val="4171924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2">
            <a:extLst>
              <a:ext uri="{FF2B5EF4-FFF2-40B4-BE49-F238E27FC236}">
                <a16:creationId xmlns:a16="http://schemas.microsoft.com/office/drawing/2014/main" id="{817206FC-C221-4A85-AC40-E005BA538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1963" y="212725"/>
            <a:ext cx="23479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36号点</a:t>
            </a:r>
          </a:p>
        </p:txBody>
      </p:sp>
      <p:pic>
        <p:nvPicPr>
          <p:cNvPr id="14340" name="Picture 3" descr="团会IMG_20140912_095540">
            <a:extLst>
              <a:ext uri="{FF2B5EF4-FFF2-40B4-BE49-F238E27FC236}">
                <a16:creationId xmlns:a16="http://schemas.microsoft.com/office/drawing/2014/main" id="{8F916F8C-9CC3-4651-8ACB-D2D1674F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1" y="692150"/>
            <a:ext cx="3224213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 Box 4">
            <a:extLst>
              <a:ext uri="{FF2B5EF4-FFF2-40B4-BE49-F238E27FC236}">
                <a16:creationId xmlns:a16="http://schemas.microsoft.com/office/drawing/2014/main" id="{8F286E3A-04AC-4F80-9DC8-1053F33AE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2133600"/>
            <a:ext cx="227965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地点：39,40所在的那片草坪东北角，比较明显，一般为女生的1号点。</a:t>
            </a:r>
          </a:p>
        </p:txBody>
      </p:sp>
    </p:spTree>
    <p:extLst>
      <p:ext uri="{BB962C8B-B14F-4D97-AF65-F5344CB8AC3E}">
        <p14:creationId xmlns:p14="http://schemas.microsoft.com/office/powerpoint/2010/main" val="1097701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内容占位符 4">
            <a:extLst>
              <a:ext uri="{FF2B5EF4-FFF2-40B4-BE49-F238E27FC236}">
                <a16:creationId xmlns:a16="http://schemas.microsoft.com/office/drawing/2014/main" id="{D867C254-E580-4478-8A3E-A2968329C4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1089" y="908050"/>
            <a:ext cx="3240087" cy="5621338"/>
          </a:xfrm>
        </p:spPr>
      </p:pic>
      <p:pic>
        <p:nvPicPr>
          <p:cNvPr id="15364" name="图片 6">
            <a:extLst>
              <a:ext uri="{FF2B5EF4-FFF2-40B4-BE49-F238E27FC236}">
                <a16:creationId xmlns:a16="http://schemas.microsoft.com/office/drawing/2014/main" id="{84636750-0260-46FE-A6D4-FDA20D09F0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1388" y="692151"/>
            <a:ext cx="3789362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2">
            <a:hlinkClick r:id="rId4" action="ppaction://hlinksldjump"/>
            <a:extLst>
              <a:ext uri="{FF2B5EF4-FFF2-40B4-BE49-F238E27FC236}">
                <a16:creationId xmlns:a16="http://schemas.microsoft.com/office/drawing/2014/main" id="{000BB902-0C83-47D8-98AC-5F413FCEC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0" y="6286500"/>
            <a:ext cx="649288" cy="3698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1800" b="1" dirty="0">
                <a:solidFill>
                  <a:srgbClr val="F4F0E2"/>
                </a:solidFill>
                <a:latin typeface="宋体" pitchFamily="2" charset="-122"/>
                <a:sym typeface="宋体" pitchFamily="2" charset="-122"/>
                <a:hlinkClick r:id="rId4" action="ppaction://hlinksldjump"/>
              </a:rPr>
              <a:t>返回</a:t>
            </a:r>
            <a:endParaRPr lang="zh-CN" altLang="en-US" sz="1800" b="1" dirty="0">
              <a:solidFill>
                <a:srgbClr val="F4F0E2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54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>
            <a:extLst>
              <a:ext uri="{FF2B5EF4-FFF2-40B4-BE49-F238E27FC236}">
                <a16:creationId xmlns:a16="http://schemas.microsoft.com/office/drawing/2014/main" id="{4BDFF32F-5DCB-4DD8-9647-A722DC3FA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265114"/>
            <a:ext cx="218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38号点</a:t>
            </a:r>
          </a:p>
        </p:txBody>
      </p:sp>
      <p:pic>
        <p:nvPicPr>
          <p:cNvPr id="16388" name="Picture 3" descr="团会IMG_20140912_100930">
            <a:extLst>
              <a:ext uri="{FF2B5EF4-FFF2-40B4-BE49-F238E27FC236}">
                <a16:creationId xmlns:a16="http://schemas.microsoft.com/office/drawing/2014/main" id="{1E1522C6-E398-407D-A06B-BD0C049F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2314" y="1052513"/>
            <a:ext cx="4137025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 Box 4">
            <a:extLst>
              <a:ext uri="{FF2B5EF4-FFF2-40B4-BE49-F238E27FC236}">
                <a16:creationId xmlns:a16="http://schemas.microsoft.com/office/drawing/2014/main" id="{540112E0-B345-48F8-8201-22CB3112C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3" y="1196975"/>
            <a:ext cx="1871662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地点：D楼对面湖岸边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从D楼对面那条小路进去，很明显。不过要把地图看清，白色块是草坪，灰色块是湖。</a:t>
            </a:r>
          </a:p>
        </p:txBody>
      </p:sp>
      <p:sp>
        <p:nvSpPr>
          <p:cNvPr id="16390" name="Text Box 5">
            <a:extLst>
              <a:ext uri="{FF2B5EF4-FFF2-40B4-BE49-F238E27FC236}">
                <a16:creationId xmlns:a16="http://schemas.microsoft.com/office/drawing/2014/main" id="{F732C944-23EC-40A6-9476-0F6DABE36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2289" y="6115050"/>
            <a:ext cx="1004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3" action="ppaction://hlinksldjump"/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1331041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2">
            <a:extLst>
              <a:ext uri="{FF2B5EF4-FFF2-40B4-BE49-F238E27FC236}">
                <a16:creationId xmlns:a16="http://schemas.microsoft.com/office/drawing/2014/main" id="{D7583CA6-B543-47D2-877E-D24A9AA60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198439"/>
            <a:ext cx="241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50号点</a:t>
            </a:r>
          </a:p>
        </p:txBody>
      </p:sp>
      <p:pic>
        <p:nvPicPr>
          <p:cNvPr id="17412" name="Picture 3" descr="团会IMG_20140912_102106">
            <a:extLst>
              <a:ext uri="{FF2B5EF4-FFF2-40B4-BE49-F238E27FC236}">
                <a16:creationId xmlns:a16="http://schemas.microsoft.com/office/drawing/2014/main" id="{5F4644E7-9020-40EF-B74B-0A4F3B6E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851" y="2532063"/>
            <a:ext cx="2232025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4" descr="团会IMG_20140912_102116">
            <a:extLst>
              <a:ext uri="{FF2B5EF4-FFF2-40B4-BE49-F238E27FC236}">
                <a16:creationId xmlns:a16="http://schemas.microsoft.com/office/drawing/2014/main" id="{37B6BBEE-68A9-4507-A4E1-C0BD47DD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613" y="1393825"/>
            <a:ext cx="2881312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5" descr="团会IMG_20140912_102120">
            <a:extLst>
              <a:ext uri="{FF2B5EF4-FFF2-40B4-BE49-F238E27FC236}">
                <a16:creationId xmlns:a16="http://schemas.microsoft.com/office/drawing/2014/main" id="{FF900F25-7C1A-42E2-AB70-2FECA046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663" y="404813"/>
            <a:ext cx="457041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 Box 6">
            <a:extLst>
              <a:ext uri="{FF2B5EF4-FFF2-40B4-BE49-F238E27FC236}">
                <a16:creationId xmlns:a16="http://schemas.microsoft.com/office/drawing/2014/main" id="{6488B255-877B-45D4-8EC8-8CA6C4A46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3276600"/>
            <a:ext cx="3671888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地点：同样是在最南边那块神奇的隐蔽区域，进里面就很明显了，在51号点正东方。</a:t>
            </a:r>
          </a:p>
        </p:txBody>
      </p:sp>
      <p:sp>
        <p:nvSpPr>
          <p:cNvPr id="17416" name="Text Box 7">
            <a:extLst>
              <a:ext uri="{FF2B5EF4-FFF2-40B4-BE49-F238E27FC236}">
                <a16:creationId xmlns:a16="http://schemas.microsoft.com/office/drawing/2014/main" id="{14B5AFF7-7551-475F-8BB2-8C5584383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0414" y="6221413"/>
            <a:ext cx="6937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5" action="ppaction://hlinksldjump"/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517200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2">
            <a:extLst>
              <a:ext uri="{FF2B5EF4-FFF2-40B4-BE49-F238E27FC236}">
                <a16:creationId xmlns:a16="http://schemas.microsoft.com/office/drawing/2014/main" id="{FD5EA2F5-3697-4D18-86D0-33796A166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1" y="225426"/>
            <a:ext cx="22828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31号点</a:t>
            </a:r>
          </a:p>
        </p:txBody>
      </p:sp>
      <p:pic>
        <p:nvPicPr>
          <p:cNvPr id="18436" name="Picture 3" descr="团会IMG_20140912_100703">
            <a:extLst>
              <a:ext uri="{FF2B5EF4-FFF2-40B4-BE49-F238E27FC236}">
                <a16:creationId xmlns:a16="http://schemas.microsoft.com/office/drawing/2014/main" id="{6A39E2D6-8386-4B9D-B6DF-BA498EE6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4975" y="838201"/>
            <a:ext cx="66563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4" descr="团会IMG_20140912_100648">
            <a:extLst>
              <a:ext uri="{FF2B5EF4-FFF2-40B4-BE49-F238E27FC236}">
                <a16:creationId xmlns:a16="http://schemas.microsoft.com/office/drawing/2014/main" id="{48769049-920E-42D1-97EB-BA2241E5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626" y="188914"/>
            <a:ext cx="352266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5">
            <a:extLst>
              <a:ext uri="{FF2B5EF4-FFF2-40B4-BE49-F238E27FC236}">
                <a16:creationId xmlns:a16="http://schemas.microsoft.com/office/drawing/2014/main" id="{75FAA7F2-2F34-464F-B954-3BE7DA02A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9" y="4581526"/>
            <a:ext cx="518477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地点：没错最坑爹的点来了，他就是31号点，放点的老师你出来，我保证不打死你。它在36,39所在那个草丛东南方的矮灌木丛里藏着。真是“藏”着。</a:t>
            </a:r>
          </a:p>
        </p:txBody>
      </p:sp>
      <p:sp>
        <p:nvSpPr>
          <p:cNvPr id="18439" name="Text Box 6">
            <a:extLst>
              <a:ext uri="{FF2B5EF4-FFF2-40B4-BE49-F238E27FC236}">
                <a16:creationId xmlns:a16="http://schemas.microsoft.com/office/drawing/2014/main" id="{C0C04D3C-CBDB-480D-BC41-5D0EEBF34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1375" y="6286501"/>
            <a:ext cx="757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4" action="ppaction://hlinksldjump"/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1809546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2">
            <a:extLst>
              <a:ext uri="{FF2B5EF4-FFF2-40B4-BE49-F238E27FC236}">
                <a16:creationId xmlns:a16="http://schemas.microsoft.com/office/drawing/2014/main" id="{1BD3A281-6D3E-46F3-9BCD-4F86A53A2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050" y="212725"/>
            <a:ext cx="22113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47号点</a:t>
            </a:r>
          </a:p>
        </p:txBody>
      </p:sp>
      <p:pic>
        <p:nvPicPr>
          <p:cNvPr id="19460" name="Picture 3" descr="团会IMG_20140912_102502">
            <a:extLst>
              <a:ext uri="{FF2B5EF4-FFF2-40B4-BE49-F238E27FC236}">
                <a16:creationId xmlns:a16="http://schemas.microsoft.com/office/drawing/2014/main" id="{48F650FC-010F-4E14-8348-A7F52633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1951" y="981076"/>
            <a:ext cx="3152775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4" descr="团会IMG_20140912_102507">
            <a:extLst>
              <a:ext uri="{FF2B5EF4-FFF2-40B4-BE49-F238E27FC236}">
                <a16:creationId xmlns:a16="http://schemas.microsoft.com/office/drawing/2014/main" id="{1C86D672-7C85-4F56-AF37-D98C4E45D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501" y="981076"/>
            <a:ext cx="315912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 Box 5">
            <a:extLst>
              <a:ext uri="{FF2B5EF4-FFF2-40B4-BE49-F238E27FC236}">
                <a16:creationId xmlns:a16="http://schemas.microsoft.com/office/drawing/2014/main" id="{B88C392C-D2A4-41B0-BD61-70BC213F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0251" y="438151"/>
            <a:ext cx="2138363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地点：南边隐蔽区域51号和50号中间某地。奇怪的是男生女生貌似都没有这个点。不过以防万一还是标出来。</a:t>
            </a:r>
          </a:p>
        </p:txBody>
      </p:sp>
      <p:sp>
        <p:nvSpPr>
          <p:cNvPr id="19463" name="Text Box 6">
            <a:extLst>
              <a:ext uri="{FF2B5EF4-FFF2-40B4-BE49-F238E27FC236}">
                <a16:creationId xmlns:a16="http://schemas.microsoft.com/office/drawing/2014/main" id="{7CFE1933-8C44-4C3C-8F88-5F0EB46F1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8339" y="6035675"/>
            <a:ext cx="714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4" action="ppaction://hlinksldjump"/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4000904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919DEDB0-594E-40D7-95AA-9E850500B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313" y="185738"/>
            <a:ext cx="24304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i="1">
                <a:latin typeface="Arial" panose="020B0604020202020204" pitchFamily="34" charset="0"/>
              </a:rPr>
              <a:t>49号点</a:t>
            </a:r>
          </a:p>
        </p:txBody>
      </p:sp>
      <p:pic>
        <p:nvPicPr>
          <p:cNvPr id="20483" name="Picture 3" descr="生科导IMG_20140917_082530">
            <a:extLst>
              <a:ext uri="{FF2B5EF4-FFF2-40B4-BE49-F238E27FC236}">
                <a16:creationId xmlns:a16="http://schemas.microsoft.com/office/drawing/2014/main" id="{6724EAD4-6A76-4EB7-9177-C90B701B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6413" y="836614"/>
            <a:ext cx="2303462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生科导IMG_20140917_082548">
            <a:extLst>
              <a:ext uri="{FF2B5EF4-FFF2-40B4-BE49-F238E27FC236}">
                <a16:creationId xmlns:a16="http://schemas.microsoft.com/office/drawing/2014/main" id="{9D52B339-8726-4DD6-B8D8-B3CB55FC5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1951" y="4005264"/>
            <a:ext cx="37433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生科导IMG_20140917_082554">
            <a:extLst>
              <a:ext uri="{FF2B5EF4-FFF2-40B4-BE49-F238E27FC236}">
                <a16:creationId xmlns:a16="http://schemas.microsoft.com/office/drawing/2014/main" id="{1670551E-94AC-4960-A693-007F799FC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7939" y="117475"/>
            <a:ext cx="3024187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Text Box 6">
            <a:extLst>
              <a:ext uri="{FF2B5EF4-FFF2-40B4-BE49-F238E27FC236}">
                <a16:creationId xmlns:a16="http://schemas.microsoft.com/office/drawing/2014/main" id="{AF5D20C0-EAFB-4523-A5AC-719B77E07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764" y="3933826"/>
            <a:ext cx="209867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i="1">
                <a:latin typeface="Arial" panose="020B0604020202020204" pitchFamily="34" charset="0"/>
                <a:ea typeface="黑体" panose="02010609060101010101" pitchFamily="49" charset="-122"/>
              </a:rPr>
              <a:t>地点：美院对面草丛深处，靠近南边围栏，在50号南边。</a:t>
            </a: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1445FD82-531D-4028-A5D9-F95CAB538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488" y="6102350"/>
            <a:ext cx="1236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92188CE1-D0BF-44F8-9351-ADAE3D443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914" y="6221413"/>
            <a:ext cx="12271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 b="1">
                <a:solidFill>
                  <a:srgbClr val="F4F0E2"/>
                </a:solidFill>
                <a:latin typeface="宋体" panose="02010600030101010101" pitchFamily="2" charset="-122"/>
                <a:sym typeface="宋体" panose="02010600030101010101" pitchFamily="2" charset="-122"/>
                <a:hlinkClick r:id="rId5" action="ppaction://hlinksldjump"/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258766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AC7AF-7647-4EC1-89BA-8DA2F9DC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20D23B-4EA8-48B3-99B4-DFD5D2053BD7}"/>
              </a:ext>
            </a:extLst>
          </p:cNvPr>
          <p:cNvSpPr txBox="1"/>
          <p:nvPr/>
        </p:nvSpPr>
        <p:spPr>
          <a:xfrm>
            <a:off x="2104008" y="397215"/>
            <a:ext cx="3848099" cy="493678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D8DB5D-8D03-4A69-A9A2-AC171F4EC5C8}"/>
              </a:ext>
            </a:extLst>
          </p:cNvPr>
          <p:cNvSpPr txBox="1"/>
          <p:nvPr/>
        </p:nvSpPr>
        <p:spPr>
          <a:xfrm>
            <a:off x="6657975" y="365125"/>
            <a:ext cx="3848099" cy="5181138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A120B4-8721-4697-9A9B-583F5544BC50}"/>
              </a:ext>
            </a:extLst>
          </p:cNvPr>
          <p:cNvSpPr txBox="1"/>
          <p:nvPr/>
        </p:nvSpPr>
        <p:spPr>
          <a:xfrm>
            <a:off x="419100" y="5772150"/>
            <a:ext cx="1086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出足球场往回走一点的道路，比较外面的地方</a:t>
            </a:r>
          </a:p>
        </p:txBody>
      </p:sp>
    </p:spTree>
    <p:extLst>
      <p:ext uri="{BB962C8B-B14F-4D97-AF65-F5344CB8AC3E}">
        <p14:creationId xmlns:p14="http://schemas.microsoft.com/office/powerpoint/2010/main" val="230574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3872E-50E7-4F64-835B-44E049A1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34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5170F4-5421-410C-8F99-CA5CC6750403}"/>
              </a:ext>
            </a:extLst>
          </p:cNvPr>
          <p:cNvSpPr txBox="1"/>
          <p:nvPr/>
        </p:nvSpPr>
        <p:spPr>
          <a:xfrm>
            <a:off x="1828800" y="619125"/>
            <a:ext cx="4543425" cy="561975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555305-C7C8-4FF9-8E3F-D5C969CE8D7D}"/>
              </a:ext>
            </a:extLst>
          </p:cNvPr>
          <p:cNvSpPr txBox="1"/>
          <p:nvPr/>
        </p:nvSpPr>
        <p:spPr>
          <a:xfrm>
            <a:off x="7086600" y="676275"/>
            <a:ext cx="417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所在道路一直往前，在这堆树靠小路的一侧</a:t>
            </a:r>
          </a:p>
        </p:txBody>
      </p:sp>
    </p:spTree>
    <p:extLst>
      <p:ext uri="{BB962C8B-B14F-4D97-AF65-F5344CB8AC3E}">
        <p14:creationId xmlns:p14="http://schemas.microsoft.com/office/powerpoint/2010/main" val="157218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7F274-D448-45D1-A294-6208EA73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65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0A9BE4-E67A-449F-ADDD-7FC07307DEF9}"/>
              </a:ext>
            </a:extLst>
          </p:cNvPr>
          <p:cNvSpPr txBox="1"/>
          <p:nvPr/>
        </p:nvSpPr>
        <p:spPr>
          <a:xfrm>
            <a:off x="2105025" y="561975"/>
            <a:ext cx="4181475" cy="488632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9A225-7ADE-4ECA-B0B3-A9F650294670}"/>
              </a:ext>
            </a:extLst>
          </p:cNvPr>
          <p:cNvSpPr txBox="1"/>
          <p:nvPr/>
        </p:nvSpPr>
        <p:spPr>
          <a:xfrm>
            <a:off x="7115175" y="895350"/>
            <a:ext cx="325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面朝</a:t>
            </a:r>
            <a:r>
              <a:rPr lang="en-US" altLang="zh-CN" dirty="0"/>
              <a:t>34</a:t>
            </a:r>
            <a:r>
              <a:rPr lang="zh-CN" altLang="en-US" dirty="0"/>
              <a:t>，往右沿小道走</a:t>
            </a:r>
          </a:p>
        </p:txBody>
      </p:sp>
    </p:spTree>
    <p:extLst>
      <p:ext uri="{BB962C8B-B14F-4D97-AF65-F5344CB8AC3E}">
        <p14:creationId xmlns:p14="http://schemas.microsoft.com/office/powerpoint/2010/main" val="241426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D9C48-7EF2-4CC2-ACDE-C641BF93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35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5C5F7E-F5F7-42BA-8596-A085F780BF6F}"/>
              </a:ext>
            </a:extLst>
          </p:cNvPr>
          <p:cNvSpPr txBox="1"/>
          <p:nvPr/>
        </p:nvSpPr>
        <p:spPr>
          <a:xfrm>
            <a:off x="2219325" y="466725"/>
            <a:ext cx="4733925" cy="573405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7605AF-EFA9-4B73-9115-6BD0A746406E}"/>
              </a:ext>
            </a:extLst>
          </p:cNvPr>
          <p:cNvSpPr txBox="1"/>
          <p:nvPr/>
        </p:nvSpPr>
        <p:spPr>
          <a:xfrm>
            <a:off x="7867650" y="1876425"/>
            <a:ext cx="348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65</a:t>
            </a:r>
            <a:r>
              <a:rPr lang="zh-CN" altLang="en-US" dirty="0"/>
              <a:t>旁正对木墙的较宽的道往外走，很靠近外面大马路</a:t>
            </a:r>
          </a:p>
        </p:txBody>
      </p:sp>
    </p:spTree>
    <p:extLst>
      <p:ext uri="{BB962C8B-B14F-4D97-AF65-F5344CB8AC3E}">
        <p14:creationId xmlns:p14="http://schemas.microsoft.com/office/powerpoint/2010/main" val="292370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CF82A-1BDA-4C9D-8CFF-680468D3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35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1D9E44-E0BB-4C11-B235-9DF55EB885BA}"/>
              </a:ext>
            </a:extLst>
          </p:cNvPr>
          <p:cNvSpPr txBox="1"/>
          <p:nvPr/>
        </p:nvSpPr>
        <p:spPr>
          <a:xfrm>
            <a:off x="1876426" y="438150"/>
            <a:ext cx="4219574" cy="503872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11F87B-7FAE-413A-A166-384BD37FAAAD}"/>
              </a:ext>
            </a:extLst>
          </p:cNvPr>
          <p:cNvSpPr txBox="1"/>
          <p:nvPr/>
        </p:nvSpPr>
        <p:spPr>
          <a:xfrm>
            <a:off x="6657976" y="365126"/>
            <a:ext cx="4381500" cy="511175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9155FB-4F1A-494D-A8D3-64937955E865}"/>
              </a:ext>
            </a:extLst>
          </p:cNvPr>
          <p:cNvSpPr txBox="1"/>
          <p:nvPr/>
        </p:nvSpPr>
        <p:spPr>
          <a:xfrm>
            <a:off x="838200" y="5838825"/>
            <a:ext cx="954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上课必经大马路过了十字路口右方的小空地左侧</a:t>
            </a:r>
          </a:p>
        </p:txBody>
      </p:sp>
    </p:spTree>
    <p:extLst>
      <p:ext uri="{BB962C8B-B14F-4D97-AF65-F5344CB8AC3E}">
        <p14:creationId xmlns:p14="http://schemas.microsoft.com/office/powerpoint/2010/main" val="248126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558AA-F9A3-427F-BA20-3AA22553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12594C-5FF6-4FFE-B9FF-0A2EDF911092}"/>
              </a:ext>
            </a:extLst>
          </p:cNvPr>
          <p:cNvSpPr txBox="1"/>
          <p:nvPr/>
        </p:nvSpPr>
        <p:spPr>
          <a:xfrm>
            <a:off x="1866900" y="365125"/>
            <a:ext cx="3971925" cy="496887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C05C3D-6DE5-4851-B9F3-C2E97315DC89}"/>
              </a:ext>
            </a:extLst>
          </p:cNvPr>
          <p:cNvSpPr txBox="1"/>
          <p:nvPr/>
        </p:nvSpPr>
        <p:spPr>
          <a:xfrm>
            <a:off x="6296025" y="365125"/>
            <a:ext cx="4143375" cy="502602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C25056-29CB-4647-92F7-73718808D105}"/>
              </a:ext>
            </a:extLst>
          </p:cNvPr>
          <p:cNvSpPr txBox="1"/>
          <p:nvPr/>
        </p:nvSpPr>
        <p:spPr>
          <a:xfrm>
            <a:off x="1000125" y="5715000"/>
            <a:ext cx="989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35</a:t>
            </a:r>
            <a:r>
              <a:rPr lang="zh-CN" altLang="en-US" dirty="0"/>
              <a:t>正对的桥走过去后的大道，在与纵向小道交叉的左侧树上</a:t>
            </a:r>
          </a:p>
        </p:txBody>
      </p:sp>
    </p:spTree>
    <p:extLst>
      <p:ext uri="{BB962C8B-B14F-4D97-AF65-F5344CB8AC3E}">
        <p14:creationId xmlns:p14="http://schemas.microsoft.com/office/powerpoint/2010/main" val="3439884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1037</Words>
  <Application>Microsoft Office PowerPoint</Application>
  <PresentationFormat>宽屏</PresentationFormat>
  <Paragraphs>110</Paragraphs>
  <Slides>37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等线 Light</vt:lpstr>
      <vt:lpstr>宋体</vt:lpstr>
      <vt:lpstr>Arial</vt:lpstr>
      <vt:lpstr>Calibri</vt:lpstr>
      <vt:lpstr>Office 主题​​</vt:lpstr>
      <vt:lpstr>定向越野打卡点参考</vt:lpstr>
      <vt:lpstr>没有标题</vt:lpstr>
      <vt:lpstr>PowerPoint 演示文稿</vt:lpstr>
      <vt:lpstr>32</vt:lpstr>
      <vt:lpstr>34</vt:lpstr>
      <vt:lpstr>65</vt:lpstr>
      <vt:lpstr>35</vt:lpstr>
      <vt:lpstr>35</vt:lpstr>
      <vt:lpstr>61</vt:lpstr>
      <vt:lpstr>40</vt:lpstr>
      <vt:lpstr>47</vt:lpstr>
      <vt:lpstr>45</vt:lpstr>
      <vt:lpstr>43</vt:lpstr>
      <vt:lpstr>50</vt:lpstr>
      <vt:lpstr>66</vt:lpstr>
      <vt:lpstr>54</vt:lpstr>
      <vt:lpstr>60</vt:lpstr>
      <vt:lpstr>52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35号点是昨天买可乐再来一瓶送的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没有标题</dc:title>
  <dc:creator>宝 宝</dc:creator>
  <cp:lastModifiedBy>宝 宝</cp:lastModifiedBy>
  <cp:revision>14</cp:revision>
  <dcterms:created xsi:type="dcterms:W3CDTF">2018-09-28T13:27:57Z</dcterms:created>
  <dcterms:modified xsi:type="dcterms:W3CDTF">2019-07-26T09:15:41Z</dcterms:modified>
</cp:coreProperties>
</file>